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4.svg"/><Relationship Id="rId10" Type="http://schemas.openxmlformats.org/officeDocument/2006/relationships/image" Target="../media/image28.sv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3887849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83495" y="1381505"/>
              <a:ext cx="11350610" cy="33239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09.02.01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«Компьютерные системы и комплексы»</a:t>
              </a:r>
              <a:endParaRPr lang="ru-RU" sz="48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64390" y="8462045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2054BB20-5C5D-4AF6-A125-F1436DBE72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ED0C2BD-2A51-4ECF-8703-AB5F4E575E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FB1B0EA1-EE46-4476-BEA8-A526135F05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" y="2705100"/>
            <a:ext cx="8686800" cy="5944041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2627" y="722195"/>
              <a:ext cx="7477235" cy="53296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	Специалист по компьютерным системам– это профессионал, специализирующийся на области информационных технологий и компьютерной инфраструктуры, обладающий знаниями и навыками по настройке, обслуживанию и обеспечению функционирования компьютерных систем, серверов и программного обеспечения. Владеет умениями по установке, настройке и обновлении компьютерного оборудования, а также управление сетями, обеспечение безопасности данных и управление резервными копиями. Специалист способен обеспечивать бесперебойную и эффективную работу компьютерных сетей.</a:t>
              </a:r>
              <a:endParaRPr lang="ru-RU" sz="22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492206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469005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71717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1234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2705663"/>
            <a:ext cx="2946398" cy="285121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5920997"/>
            <a:ext cx="2946398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2" y="2723639"/>
            <a:ext cx="2860395" cy="283323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19" y="3390900"/>
            <a:ext cx="2938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Эксплуатация, техобслуживание и устранение неполадок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25401" y="3238500"/>
            <a:ext cx="29052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Эксплуатация 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техническое обслуживание системы передачи данных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69305" y="6134100"/>
            <a:ext cx="29463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Оказание технической поддержки пользователям в решение проблем, связанных с сетью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2661" y="5920997"/>
            <a:ext cx="2742139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83235" y="6406396"/>
            <a:ext cx="276156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Установка компьютерной техники 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программного обеспечения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690544071"/>
              </p:ext>
            </p:extLst>
          </p:nvPr>
        </p:nvGraphicFramePr>
        <p:xfrm>
          <a:off x="-327214" y="-190500"/>
          <a:ext cx="18791238" cy="1112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27214" y="-190500"/>
                        <a:ext cx="18791238" cy="1112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6"/>
            <a:ext cx="5967224" cy="9709323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1714834"/>
            <a:ext cx="9791699" cy="1417703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475" y="66419"/>
              <a:ext cx="6308767" cy="5634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Моделирование  цифровых устройств в специализированных программах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266" y="-473963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9765" y="7285854"/>
            <a:ext cx="9005629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 КОМПЬЮТЕРНЫМ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СИСТЕМАМ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042229"/>
            <a:ext cx="9791699" cy="1421338"/>
            <a:chOff x="-13134" y="-484550"/>
            <a:chExt cx="7325890" cy="1470301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9689" y="-337869"/>
              <a:ext cx="6616028" cy="13236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Контроль параметров цифровых устройств; диагностики дефектов и неисправностей цифровых устройств компьютерных систем и комплексов</a:t>
              </a:r>
              <a:endParaRPr lang="ru-RU" sz="1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591300"/>
            <a:ext cx="9791699" cy="1307200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4449" y="-1114633"/>
              <a:ext cx="6308767" cy="804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Отладка  аппаратно-программных компьютерных систем и комплексов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3422974"/>
            <a:ext cx="9791699" cy="1417703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530" y="33197"/>
              <a:ext cx="6308767" cy="8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Выполнение процедур сборки программных модулей и компонент в программный продукт;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092164"/>
            <a:ext cx="9791699" cy="1242336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7940" y="-1095876"/>
              <a:ext cx="6308767" cy="846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Восстановление  и обновление версий программного обеспечения и операционных систем</a:t>
              </a: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AA5B395-3E1B-4F3D-B818-5006CE61D8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>
          <a:xfrm>
            <a:off x="986073" y="1749292"/>
            <a:ext cx="5692840" cy="5130279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5972" y="87611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ПО КОМПЬЮТЕРНЫМ СИСТЕМАМ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685800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586" y="3821434"/>
            <a:ext cx="62954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проектирования цифровой техники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и прототипирование цифровых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Микропроцессорные системы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Программирование микроконтроллеров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Техническое обслуживание и ремонт аппаратной части компьютерных систем и комплексов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прикладных приложений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Системы визуализации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Сетевое администрирование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20402" y="3084171"/>
            <a:ext cx="4441374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57117" y="3771900"/>
            <a:ext cx="4441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«Интеграция компьютерных сетей в платформы цифровой экономики»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20400" y="6336679"/>
            <a:ext cx="4441374" cy="267765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20401" y="7284303"/>
            <a:ext cx="44413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«Оператор ЭВМ»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DF161F4-5361-4059-83E8-6113C0F688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7029406" y="8653886"/>
            <a:ext cx="877594" cy="1541141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4F459D72-B5A0-4A55-A2B1-C99FD68DB7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27006" y="914388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848171783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8454" y="7658100"/>
            <a:ext cx="6691547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Выпускники специальности «Компьютерные системы и комплексы» могут работать в различных организациях и сферах, где требуется обеспечение функционирования информационных систем и сетевой инфраструктуры.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8813" y="1082735"/>
            <a:ext cx="1505798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СПЕЦИАЛИСТ ПО КОМПЬЮТЕРНЫМ СИСТЕМАМ?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659151" y="7675741"/>
            <a:ext cx="1911559" cy="3189151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78850" y="3263063"/>
            <a:ext cx="74870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2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Монтажник РЭАиП</a:t>
            </a:r>
            <a:endParaRPr lang="ru-RU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компьютерным системам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Системный администратор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Сетевой инженер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IT- </a:t>
            </a: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консультант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тех. поддержки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 Руководитель направления или департамента ИТ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Инженер по сетевой безопасности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IT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-менеджер /Директор информационных технологий 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575174"/>
            <a:ext cx="9791699" cy="431152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5506332-CB23-484D-9FCC-F00602B3A0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7" t="12455" r="15131" b="19155"/>
          <a:stretch/>
        </p:blipFill>
        <p:spPr bwMode="auto">
          <a:xfrm>
            <a:off x="-127073" y="2495637"/>
            <a:ext cx="7169012" cy="426408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15406E4-D32D-460F-8689-B7CF238796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89887" y="2093949"/>
            <a:ext cx="7901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lvl="5" indent="263525"/>
            <a:r>
              <a:rPr lang="ru-RU" sz="18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«Компьютерные системы и комплексы" могут работать в различных сферах экономики, где требуется поддержка и развитие информационных технологий. Основные сферы включают:</a:t>
            </a:r>
            <a:endParaRPr lang="ru-RU" sz="18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80124" y="4152900"/>
            <a:ext cx="6566144" cy="380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«КСТ ЭНЕРГО ИНЖИНИРИНГ»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«НПП ОЗНА-Инжиниринг»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«АЛЕКС ИНТЕГРО»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«НИИ «СОЛИТОН»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«УППО»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«УАПО» 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977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3439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BF474B-F5DD-4C11-B231-B8AE4A19F7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8" y="2012069"/>
            <a:ext cx="9031990" cy="63852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3914</TotalTime>
  <Words>375</Words>
  <Application>Microsoft Office PowerPoint</Application>
  <PresentationFormat>Произвольный</PresentationFormat>
  <Paragraphs>61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Tahoma</vt:lpstr>
      <vt:lpstr>Wingdings</vt:lpstr>
      <vt:lpstr>Clear Sans Medium</vt:lpstr>
      <vt:lpstr>Clear Sans</vt:lpstr>
      <vt:lpstr>Montserrat</vt:lpstr>
      <vt:lpstr>Arial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85</cp:revision>
  <dcterms:created xsi:type="dcterms:W3CDTF">2006-08-16T00:00:00Z</dcterms:created>
  <dcterms:modified xsi:type="dcterms:W3CDTF">2025-06-10T08:58:50Z</dcterms:modified>
  <dc:identifier>DAGnOMo6tPc</dc:identifier>
</cp:coreProperties>
</file>