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emf"/><Relationship Id="rId9" Type="http://schemas.openxmlformats.org/officeDocument/2006/relationships/image" Target="../media/image23.png"/><Relationship Id="rId1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7.svg"/><Relationship Id="rId12" Type="http://schemas.openxmlformats.org/officeDocument/2006/relationships/image" Target="../media/image17.sv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2.png"/><Relationship Id="rId12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15.png"/><Relationship Id="rId4" Type="http://schemas.openxmlformats.org/officeDocument/2006/relationships/image" Target="../media/image28.emf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706604" cy="4710729"/>
            <a:chOff x="0" y="0"/>
            <a:chExt cx="1934929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56104" y="1834496"/>
              <a:ext cx="12593193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23.01.09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«Помощник машиниста»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1150" y="8469308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2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3AA8150E-BCA6-40CA-AB12-29440F65E9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3C5C2B-958F-4C5D-B82D-291614D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760D7B-45E8-459B-BF09-4FF9B8FE06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6084848" y="4748515"/>
            <a:ext cx="1976823" cy="115824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778A1BF-3705-4391-B8B4-6D3A761121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768928" y="4053064"/>
            <a:ext cx="1450421" cy="2538236"/>
          </a:xfrm>
          <a:prstGeom prst="rect">
            <a:avLst/>
          </a:prstGeom>
        </p:spPr>
      </p:pic>
      <p:sp>
        <p:nvSpPr>
          <p:cNvPr id="25" name="Freeform 35">
            <a:extLst>
              <a:ext uri="{FF2B5EF4-FFF2-40B4-BE49-F238E27FC236}">
                <a16:creationId xmlns:a16="http://schemas.microsoft.com/office/drawing/2014/main" id="{2D809D33-3853-4C97-B039-073BF158F9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314353" y="9410700"/>
            <a:ext cx="1244281" cy="876299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" b="-45446"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" y="2986857"/>
            <a:ext cx="9002776" cy="5944040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97478" y="607863"/>
              <a:ext cx="7065792" cy="54680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	</a:t>
              </a: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Слесарь по ремонту подвижного состава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помощник машиниста электровоза это – квалифицированный специалист в области железнодорожного транспорта, обладающий знаниями, обслуживанию и ремонта подвижного состава обеспечению безопасности работ на специальном оборудовании в ремонтном депо. Владеет умениями по постановке на смотровую канаву и станок обточки колёсных при ТО-4. Специалист способен обеспечивать стабильную работу ремонта в положенные сроки .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Помощник машиниста способен обеспечить план перевозок грузов и пассажиров с соблюдения графика движения при безусловном обеспечении движения поездов.</a:t>
              </a:r>
              <a:endParaRPr lang="ru-RU" sz="21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349230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326029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574197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2987420"/>
            <a:ext cx="2946398" cy="285121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6202754"/>
            <a:ext cx="2946398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2" y="3005396"/>
            <a:ext cx="2860395" cy="283323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19" y="3860061"/>
            <a:ext cx="29463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Обслуживание механической части электровоза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1" y="3653265"/>
            <a:ext cx="28409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Подготовка электрических аппаратов электровоза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48947" y="6785187"/>
            <a:ext cx="29463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Своевременная продувка пневматических цепей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2661" y="6202753"/>
            <a:ext cx="2827976" cy="275074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83235" y="6501999"/>
            <a:ext cx="2827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Опробование тормозов 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 поезде 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локомотиве перед отправлением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65143056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7"/>
            <a:ext cx="5967224" cy="9709322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1792395"/>
            <a:ext cx="9791699" cy="186590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6410" y="12800"/>
              <a:ext cx="6308767" cy="845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Ремонт в деповских условиях с применением специальных инструментов и оборудования </a:t>
              </a:r>
            </a:p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 соблюдением охраны труда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2513" y="59484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28829" y="7125953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ПОМОЩНИК МАШИНИСТА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326025"/>
            <a:ext cx="9993862" cy="1191521"/>
            <a:chOff x="-13134" y="-484550"/>
            <a:chExt cx="7477143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7981" y="-245901"/>
              <a:ext cx="6616028" cy="8824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Грамотно эксплуатировать оборудование в пути следования</a:t>
              </a: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750040"/>
            <a:ext cx="9791699" cy="1307200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2778" y="-1097365"/>
              <a:ext cx="6308767" cy="804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Соблюдать график  поездов в грузовом </a:t>
              </a:r>
            </a:p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пассажирском движении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926546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1057" y="-7553"/>
              <a:ext cx="6308767" cy="8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Обслуживание тягового подвижного состава </a:t>
              </a:r>
            </a:p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при приёме  и сдаче в депо и пункте оборота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320764"/>
            <a:ext cx="9791699" cy="1242336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7861" y="-1072243"/>
              <a:ext cx="6308767" cy="846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Строго соблюдать и выполнять правила технической эксплуатации на железнодорожном транспорте</a:t>
              </a:r>
            </a:p>
          </p:txBody>
        </p:sp>
      </p:grp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5972" y="87611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pic>
        <p:nvPicPr>
          <p:cNvPr id="35" name="Рисунок 34" descr="Почему машинисты поездов на железной дороге долго не живут и нечасто доживают даже до пенсии? ПОД СТУК Дзен">
            <a:extLst>
              <a:ext uri="{FF2B5EF4-FFF2-40B4-BE49-F238E27FC236}">
                <a16:creationId xmlns:a16="http://schemas.microsoft.com/office/drawing/2014/main" id="{FC9340BC-7DDB-405D-A4BE-3F313FE53BC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283637" y="2810102"/>
            <a:ext cx="6892659" cy="400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202C28C-601F-4498-ACD3-F554CCCDBF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0A2D48C-84D3-4107-9293-E3A82FD37B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338488" y="530520"/>
            <a:ext cx="5967224" cy="9709322"/>
          </a:xfrm>
          <a:prstGeom prst="rect">
            <a:avLst/>
          </a:prstGeom>
        </p:spPr>
      </p:pic>
      <p:sp>
        <p:nvSpPr>
          <p:cNvPr id="24" name="TextBox 13">
            <a:extLst>
              <a:ext uri="{FF2B5EF4-FFF2-40B4-BE49-F238E27FC236}">
                <a16:creationId xmlns:a16="http://schemas.microsoft.com/office/drawing/2014/main" id="{A43D029B-6136-4A1D-9CA2-C76FF697DE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83698" y="2158616"/>
            <a:ext cx="565485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Основные дисциплины:</a:t>
            </a: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423DD1F5-D2B4-427C-BDE7-D4EEEA8D97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906002" y="2182231"/>
            <a:ext cx="624839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Дополнительное образование: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07F72AF-686C-44B3-9A81-616B0D1B95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191535" y="1199564"/>
            <a:ext cx="1976823" cy="115824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2728A50-E480-4BD1-8335-E94CB881E6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5615" y="504113"/>
            <a:ext cx="1450421" cy="2538236"/>
          </a:xfrm>
          <a:prstGeom prst="rect">
            <a:avLst/>
          </a:prstGeom>
        </p:spPr>
      </p:pic>
      <p:sp>
        <p:nvSpPr>
          <p:cNvPr id="28" name="Freeform 7">
            <a:extLst>
              <a:ext uri="{FF2B5EF4-FFF2-40B4-BE49-F238E27FC236}">
                <a16:creationId xmlns:a16="http://schemas.microsoft.com/office/drawing/2014/main" id="{1D370F5D-AB53-4FEB-AE8B-67DA162F06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94321" y="6830605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1158321"/>
            <a:ext cx="144247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ПОМОЩНИК МАШИНИСТА</a:t>
            </a:r>
            <a:endParaRPr lang="ru-RU" sz="36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795769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586" y="3571845"/>
            <a:ext cx="53048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Конструкцию электровоза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Правила технической эксплуатации железных дорог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Своевременно повышать квалификацию на занятиях 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Изучение техническо-распорядительных Актов станций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Изучение расписаний поездов в зависимости от рода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Изучение вновь внедрённых устройств и оборудования на электровозах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Изучение тормозного оборудования локомотивов и вагонов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Знать правильность использования органов управления различными режимами работы  электровоза.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6632" y="3084171"/>
            <a:ext cx="2950967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336679"/>
            <a:ext cx="2927538" cy="267765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84171"/>
            <a:ext cx="3354254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2675" y="3390900"/>
            <a:ext cx="29463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«Электрик тягового подвижного состава»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11035" y="3802440"/>
            <a:ext cx="33542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«автоматчик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по опробованию тормозов»</a:t>
            </a:r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758955"/>
            <a:ext cx="29275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«Слесарь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 настройке систем СМЕТ»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3354254" cy="267765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11035" y="7082400"/>
            <a:ext cx="3317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«Составитель поездов»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152912A-ED6A-44A7-97EE-A7BE5240F0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>
            <a:off x="17082530" y="8572500"/>
            <a:ext cx="900670" cy="1581664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4F459D72-B5A0-4A55-A2B1-C99FD68DB7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27006" y="914388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278867233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1586" y="-1021320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67003" y="7259241"/>
            <a:ext cx="575471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Выпускники специальности «Машинист электровоза» могут работать в различных организациях железнодорожного транспорта, как в ремонтных так и в Эксплуатации тягового подвижного состава. 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669914" y="1801287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20184" y="1104125"/>
            <a:ext cx="98655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ПОМОЩНИК МАШИНИСТА?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35887" y="2944202"/>
            <a:ext cx="81881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Старший нарядчик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Машинист - инструктор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 тягового подвижного состава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Инженер – технолог  </a:t>
            </a: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тягового подвижного состава</a:t>
            </a:r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Дежурный по депо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Диспетчер по ремонту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Мастер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Бригадир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Начальник депо. 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277584"/>
            <a:ext cx="9791699" cy="438051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Picture background">
            <a:extLst>
              <a:ext uri="{FF2B5EF4-FFF2-40B4-BE49-F238E27FC236}">
                <a16:creationId xmlns:a16="http://schemas.microsoft.com/office/drawing/2014/main" id="{5A2C156F-C272-4467-A496-7644FB5918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52400" y="2625698"/>
            <a:ext cx="6705600" cy="404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E655C3-E34E-45AE-A60E-820FA20F0F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94691" y="1976566"/>
            <a:ext cx="866327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lvl="5" indent="263525"/>
            <a:r>
              <a:rPr lang="ru-RU" sz="18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«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Слесарь по ремонту подвижного состава </a:t>
            </a:r>
          </a:p>
          <a:p>
            <a:pPr marL="0" lvl="3" indent="-558800"/>
            <a:r>
              <a:rPr lang="ru-RU" sz="2000" dirty="0">
                <a:solidFill>
                  <a:schemeClr val="bg1"/>
                </a:solidFill>
              </a:rPr>
              <a:t>и помощник машиниста электровоза»</a:t>
            </a:r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 могут работать в различных депо </a:t>
            </a:r>
          </a:p>
          <a:p>
            <a:pPr marL="0" lvl="3" indent="-558800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как ремонтных так и Эксплуатационных. Основные сферы включают:</a:t>
            </a:r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4495800" y="3659883"/>
            <a:ext cx="137921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23732" y="4492643"/>
            <a:ext cx="12017533" cy="2871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Эксплуатационное депо Уфа ЭТЧ-18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СТМ Сервис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Ремонтное депо Дёма ТЧ-18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ЭТЧ-20 Депо Стерлитамак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  <a:sym typeface="Clear Sans"/>
            </a:endParaRP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95800" y="2347436"/>
            <a:ext cx="1296694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3904</TotalTime>
  <Words>382</Words>
  <Application>Microsoft Office PowerPoint</Application>
  <PresentationFormat>Произвольный</PresentationFormat>
  <Paragraphs>68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Montserrat</vt:lpstr>
      <vt:lpstr>Tahoma</vt:lpstr>
      <vt:lpstr>Wingdings</vt:lpstr>
      <vt:lpstr>Arial</vt:lpstr>
      <vt:lpstr>Clear Sans</vt:lpstr>
      <vt:lpstr>Clear Sans Medium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86</cp:revision>
  <dcterms:created xsi:type="dcterms:W3CDTF">2006-08-16T00:00:00Z</dcterms:created>
  <dcterms:modified xsi:type="dcterms:W3CDTF">2025-06-10T08:54:12Z</dcterms:modified>
  <dc:identifier>DAGnOMo6tPc</dc:identifier>
</cp:coreProperties>
</file>