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4.svg"/><Relationship Id="rId10" Type="http://schemas.openxmlformats.org/officeDocument/2006/relationships/image" Target="../media/image28.sv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251041" cy="4710729"/>
            <a:chOff x="0" y="0"/>
            <a:chExt cx="1960622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13034" y="919781"/>
              <a:ext cx="12593193" cy="44319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15.02.10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«Мехатроника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 робототехника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(по отраслям)»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27039" y="8379611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27FBDC19-E052-4F4D-B3AB-FE733FAA46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01EE1F1-488F-473B-A51F-0D1BADD091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5751F014-F4E6-4B02-8DA0-55770969D9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" y="2705100"/>
            <a:ext cx="8686800" cy="5944040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74250" y="871706"/>
              <a:ext cx="7477235" cy="49489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	Техник-мехатроник – это специалист, занимающийся проектированием, установкой, обслуживанием и ремонтом мехатронных систем и устройств, обладающий знаниями и навыками по настройке, обслуживанию и обеспечению функционирования мехатронных систем, робототехнических комплексов. Владеет умениями по установке, и соединению различных компонентов, проведению технического обслуживания мехатронных устройств и систем. Специалист способен обеспечивать бесперебойную и эффективную работу мехатронных устройств и систем.</a:t>
              </a:r>
              <a:endParaRPr lang="ru-RU" sz="22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416006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392805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64097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0472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2705663"/>
            <a:ext cx="2946398" cy="285121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5920997"/>
            <a:ext cx="2946398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2" y="2723639"/>
            <a:ext cx="2860395" cy="283323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24898" y="3225947"/>
            <a:ext cx="27556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Участие в проектировании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интегрированных технических систем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77800" y="3049131"/>
            <a:ext cx="2667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Программирование и настройка контроллеров, микропроцессоров и других электронных устройств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17479" y="6539947"/>
            <a:ext cx="25704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Сборка мехатронных  устройств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систем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2661" y="5920997"/>
            <a:ext cx="2742139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83235" y="6328708"/>
            <a:ext cx="2761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Проверка работоспособности систем, тестирование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диагностика мехатронных систем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200174388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115800" y="1249207"/>
            <a:ext cx="6348224" cy="9655376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1714834"/>
            <a:ext cx="9791699" cy="2397577"/>
            <a:chOff x="0" y="-276285"/>
            <a:chExt cx="7325890" cy="1828980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0601" y="-128990"/>
              <a:ext cx="6308767" cy="1681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Комплексно  настраивать </a:t>
              </a:r>
              <a:r>
                <a:rPr lang="ru-RU" sz="2400" dirty="0" err="1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мехатронные</a:t>
              </a: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устройства и системы с использованием программного обеспечения контроллеров и управляющих ЭВМ, их устройств управления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3711" y="-403018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9765" y="7285854"/>
            <a:ext cx="900562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МЕХАТРОНИКА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РОБОТОТЕХНИКА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/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248464"/>
            <a:ext cx="9791699" cy="1191521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2398" y="-216891"/>
              <a:ext cx="6616028" cy="8824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Конфигурирование  и настройка программного обеспечения мехатронных устройств и систем</a:t>
              </a:r>
              <a:endParaRPr lang="ru-RU" sz="1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672479"/>
            <a:ext cx="9791699" cy="1307200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706" y="-1169496"/>
              <a:ext cx="6308767" cy="804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Выполнение  работ по монтажу и настройке средств роботизации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848985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530" y="-7553"/>
              <a:ext cx="6308767" cy="8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Проведение  наладки и регулировки механических узлов и агрегатов мехатронных устройств и систем;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243203"/>
            <a:ext cx="9791699" cy="1242336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7940" y="-1095876"/>
              <a:ext cx="6308767" cy="846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Выполнение работ по техническому мониторингу состояния и диагностированию средств роботизации</a:t>
              </a: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AA5B395-3E1B-4F3D-B818-5006CE61D8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>
          <a:xfrm>
            <a:off x="633930" y="1714834"/>
            <a:ext cx="5692840" cy="5130279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5972" y="87611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987504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МЕХАТРОНИКА И РОБОТОТЕХНИКА</a:t>
            </a:r>
            <a:endParaRPr lang="ru-RU" sz="36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795769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77186" y="3421324"/>
            <a:ext cx="54325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Элементы гидравлических и пневматических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Установка и регулирование элементов мехатронных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Монтаж мехатронных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Программирование мехатронных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Техническое обслуживание и контроль узлов и агрегатов мехатронных устройств и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Техническое обслуживание программного обеспечения мехатронных устройств и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Монтаж робототехнических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Программирование робототехнических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Обслуживание робототехнических систем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6632" y="3084171"/>
            <a:ext cx="2950967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336679"/>
            <a:ext cx="2927538" cy="267765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84171"/>
            <a:ext cx="3354254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04866" y="3771900"/>
            <a:ext cx="27579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«Слесарь-ремонтник»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11035" y="3555429"/>
            <a:ext cx="33542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Рабочие профессии «Оператор станков ЧПУ», «Наладчик технологического оборудования»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062" y="6897734"/>
            <a:ext cx="29275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«Слесарь-электрик»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3354254" cy="267765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41927" y="7082400"/>
            <a:ext cx="32866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«Станочник широкого профиля»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72762B0-136A-45EC-9467-C057435FD8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933693" y="8304820"/>
            <a:ext cx="955603" cy="1678132"/>
          </a:xfrm>
          <a:prstGeom prst="rect">
            <a:avLst/>
          </a:prstGeom>
        </p:spPr>
      </p:pic>
      <p:sp>
        <p:nvSpPr>
          <p:cNvPr id="22" name="TextBox 6">
            <a:extLst>
              <a:ext uri="{FF2B5EF4-FFF2-40B4-BE49-F238E27FC236}">
                <a16:creationId xmlns:a16="http://schemas.microsoft.com/office/drawing/2014/main" id="{3724FA6B-5C4A-6C8D-DD21-630DBC20E1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365289" y="8815591"/>
            <a:ext cx="114300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03</a:t>
            </a: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80386783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49652" y="7962250"/>
            <a:ext cx="765039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     Выпускники специальности «Мехатроника и робототехника (по отраслям)» могут работать в различных организациях и сферах, где требуется создание, обслуживание и улучшение интегрированных технических систем.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00182" y="1288153"/>
            <a:ext cx="98655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ТЕХНИК-МЕХАТРОНИК?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75052" y="7216842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37918" y="2933700"/>
            <a:ext cx="74870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4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Техник-мехатроник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Оператор станков с ПУ</a:t>
            </a: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Инженер-робототехник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Программист-робототехник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Проектировщик промышленной робототехники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Сервис-инженер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Главный инженер по технике- мехатронике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Технический директор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063103"/>
            <a:ext cx="9791699" cy="431152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0C4C6F-E6EF-41F2-904C-AC9431DB54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0" y="2461612"/>
            <a:ext cx="7699151" cy="4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61589" y="4203123"/>
            <a:ext cx="6566144" cy="3608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ПАО «ОДК-УМПО»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«ИРТ»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«Нефтеавтоматика»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«АРТ-Оснастка»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«КСТ ЭнергоИнжиниринг»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8453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1915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C91EBFB-9C3B-430C-870E-C9CFAEACBA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14" y="1944199"/>
            <a:ext cx="9050925" cy="63986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3880</TotalTime>
  <Words>357</Words>
  <Application>Microsoft Office PowerPoint</Application>
  <PresentationFormat>Произвольный</PresentationFormat>
  <Paragraphs>62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Clear Sans</vt:lpstr>
      <vt:lpstr>Clear Sans </vt:lpstr>
      <vt:lpstr>Tahoma</vt:lpstr>
      <vt:lpstr>Wingdings</vt:lpstr>
      <vt:lpstr>Clear Sans Medium</vt:lpstr>
      <vt:lpstr>Arial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81</cp:revision>
  <dcterms:created xsi:type="dcterms:W3CDTF">2006-08-16T00:00:00Z</dcterms:created>
  <dcterms:modified xsi:type="dcterms:W3CDTF">2025-06-10T08:58:17Z</dcterms:modified>
  <dc:identifier>DAGnOMo6tPc</dc:identifier>
</cp:coreProperties>
</file>