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"/>
  </p:notesMasterIdLst>
  <p:sldIdLst>
    <p:sldId id="256" r:id="rId2"/>
    <p:sldId id="284" r:id="rId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A9A"/>
    <a:srgbClr val="2F5A91"/>
    <a:srgbClr val="3E9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F725-725F-447B-BD9F-43D70472D7A5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7B9C-F307-4371-A4BB-C7694E66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0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751" y="253082"/>
            <a:ext cx="6000750" cy="1408404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751" y="1917231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751" y="360018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825747" y="-97298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98759" y="-518790"/>
            <a:ext cx="3697599" cy="3697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12984" y="-620792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43506" y="-862555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15226" y="-1531415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932792" y="309296"/>
            <a:ext cx="713400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/>
              <a:t>Уфимский колледж радиоэлектроники,</a:t>
            </a:r>
            <a:r>
              <a:rPr lang="ru-RU" baseline="0" dirty="0"/>
              <a:t> телекоммуникаций и безопасности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141372" y="108279"/>
            <a:ext cx="670760" cy="679033"/>
          </a:xfrm>
          <a:prstGeom prst="ellipse">
            <a:avLst/>
          </a:prstGeom>
          <a:solidFill>
            <a:schemeClr val="tx1"/>
          </a:solidFill>
          <a:ln w="69850">
            <a:solidFill>
              <a:srgbClr val="2F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" y="226735"/>
            <a:ext cx="348966" cy="458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66" y="860611"/>
            <a:ext cx="6400800" cy="8614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3159" y="1787246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3159" y="4215542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954741"/>
            <a:ext cx="7543800" cy="1697327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42" y="864552"/>
            <a:ext cx="6212518" cy="1707198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9156" y="86040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rgbClr val="2F5A9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22436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rgbClr val="2F5A91"/>
                </a:solidFill>
                <a:effectLst/>
              </a:rPr>
              <a:t>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980093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258079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4037493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51" y="1"/>
            <a:ext cx="6313584" cy="550235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1682751"/>
            <a:ext cx="6400801" cy="78740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2515033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3311339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61877"/>
          </a:xfrm>
        </p:spPr>
        <p:txBody>
          <a:bodyPr vert="horz" lIns="68580" tIns="34290" rIns="68580" bIns="3429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712" y="1749612"/>
            <a:ext cx="6400800" cy="62865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711" y="2378261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265" y="3324786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66" y="1309867"/>
            <a:ext cx="6400800" cy="2579583"/>
          </a:xfrm>
        </p:spPr>
        <p:txBody>
          <a:bodyPr anchor="ctr"/>
          <a:lstStyle>
            <a:lvl1pPr>
              <a:buClr>
                <a:schemeClr val="bg2"/>
              </a:buClr>
              <a:defRPr>
                <a:solidFill>
                  <a:srgbClr val="2F5A9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2F5A91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2F5A9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2F5A91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2F5A9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8485" y="4570849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1" cy="560425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2444003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2F5A9A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3701304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F5A9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7017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186" y="1145032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1961" y="1145032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5184" y="3919428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2F5A9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66" y="1358153"/>
            <a:ext cx="6400800" cy="84793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167" y="82101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7" y="2309925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1584" y="82101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0279" y="2309925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944646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914400"/>
            <a:ext cx="4457701" cy="3581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087646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53" y="3943350"/>
            <a:ext cx="56578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268" y="4643588"/>
            <a:ext cx="348914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2F5A9A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35966" y="84341"/>
            <a:ext cx="2489036" cy="2652720"/>
            <a:chOff x="20840301" y="3986712"/>
            <a:chExt cx="3318715" cy="353696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867527" y="4469863"/>
              <a:ext cx="912814" cy="912812"/>
            </a:xfrm>
            <a:prstGeom prst="line">
              <a:avLst/>
            </a:prstGeom>
            <a:ln w="9525">
              <a:solidFill>
                <a:srgbClr val="2F5A9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0840301" y="4541816"/>
              <a:ext cx="2981857" cy="2981856"/>
            </a:xfrm>
            <a:prstGeom prst="line">
              <a:avLst/>
            </a:prstGeom>
            <a:ln w="9525">
              <a:solidFill>
                <a:srgbClr val="2F5A9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798667" y="5076539"/>
              <a:ext cx="1896534" cy="1896533"/>
            </a:xfrm>
            <a:prstGeom prst="line">
              <a:avLst/>
            </a:prstGeom>
            <a:ln w="9525">
              <a:solidFill>
                <a:srgbClr val="2F5A9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2413294" y="3986712"/>
              <a:ext cx="1745722" cy="1745720"/>
            </a:xfrm>
            <a:prstGeom prst="line">
              <a:avLst/>
            </a:prstGeom>
            <a:ln w="28575">
              <a:solidFill>
                <a:srgbClr val="2F5A9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2249164" y="4969782"/>
              <a:ext cx="1270001" cy="1269999"/>
            </a:xfrm>
            <a:prstGeom prst="line">
              <a:avLst/>
            </a:prstGeom>
            <a:ln w="28575">
              <a:solidFill>
                <a:srgbClr val="2F5A9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448"/>
            <a:ext cx="6400800" cy="586805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166" y="2089796"/>
            <a:ext cx="6400800" cy="25795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" y="518186"/>
            <a:ext cx="21873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0" y="592253"/>
            <a:ext cx="28803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797706" y="4719905"/>
            <a:ext cx="713400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rgbClr val="2F5A9A"/>
                </a:solidFill>
              </a:rPr>
              <a:t>Уфимский колледж радиоэлектроники,</a:t>
            </a:r>
            <a:r>
              <a:rPr lang="ru-RU" baseline="0" dirty="0">
                <a:solidFill>
                  <a:srgbClr val="2F5A9A"/>
                </a:solidFill>
              </a:rPr>
              <a:t> телекоммуникаций и безопасности</a:t>
            </a:r>
            <a:endParaRPr lang="ru-RU" dirty="0">
              <a:solidFill>
                <a:srgbClr val="2F5A9A"/>
              </a:solidFill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168683" y="4384819"/>
            <a:ext cx="574571" cy="581657"/>
          </a:xfrm>
          <a:prstGeom prst="ellipse">
            <a:avLst/>
          </a:prstGeom>
          <a:solidFill>
            <a:schemeClr val="tx1"/>
          </a:solidFill>
          <a:ln w="69850">
            <a:solidFill>
              <a:srgbClr val="2F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0" y="4490473"/>
            <a:ext cx="284894" cy="37396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bg2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rgbClr val="2F5A9A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bg2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rgbClr val="2F5A9A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bg2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rgbClr val="2F5A9A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bg2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rgbClr val="2F5A9A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bg2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rgbClr val="2F5A9A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401" y="1591294"/>
            <a:ext cx="6464723" cy="802293"/>
          </a:xfrm>
        </p:spPr>
        <p:txBody>
          <a:bodyPr>
            <a:noAutofit/>
          </a:bodyPr>
          <a:lstStyle/>
          <a:p>
            <a:r>
              <a:rPr lang="ru-RU" sz="2400" b="1" dirty="0"/>
              <a:t>Педагогический совет </a:t>
            </a:r>
            <a:br>
              <a:rPr lang="ru-RU" sz="2400" b="1" dirty="0"/>
            </a:br>
            <a:r>
              <a:rPr lang="ru-RU" sz="2400" b="1" dirty="0"/>
              <a:t>05.12.2018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1987" y="3596464"/>
            <a:ext cx="2256067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/>
              <a:t>Директор ГБПОУ УКРТБ,</a:t>
            </a:r>
          </a:p>
          <a:p>
            <a:r>
              <a:rPr lang="ru-RU" dirty="0" err="1"/>
              <a:t>Нуйкин</a:t>
            </a:r>
            <a:r>
              <a:rPr lang="ru-RU" dirty="0"/>
              <a:t> И.В.</a:t>
            </a:r>
          </a:p>
        </p:txBody>
      </p:sp>
    </p:spTree>
    <p:extLst>
      <p:ext uri="{BB962C8B-B14F-4D97-AF65-F5344CB8AC3E}">
        <p14:creationId xmlns:p14="http://schemas.microsoft.com/office/powerpoint/2010/main" val="305161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777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PP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BD4E74E-8E8B-4C7F-9E32-75FEDA7BE244}" vid="{9BBC310B-9B35-4357-8464-8DD855A432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14</Words>
  <Application>Microsoft Office PowerPoint</Application>
  <PresentationFormat>Экран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 3</vt:lpstr>
      <vt:lpstr>ШаблонPP</vt:lpstr>
      <vt:lpstr>Педагогический совет  05.12.2018</vt:lpstr>
      <vt:lpstr>Заголовок слайда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Павлова А.Н.</cp:lastModifiedBy>
  <cp:revision>126</cp:revision>
  <dcterms:created xsi:type="dcterms:W3CDTF">2017-10-17T06:48:02Z</dcterms:created>
  <dcterms:modified xsi:type="dcterms:W3CDTF">2019-10-09T04:13:32Z</dcterms:modified>
</cp:coreProperties>
</file>