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7704856" cy="244827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Специальность</a:t>
            </a:r>
            <a:br>
              <a:rPr lang="en-US" sz="2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09.02.08 Интеллектуальные интегрированные системы</a:t>
            </a:r>
            <a:br>
              <a:rPr lang="en-US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Срок обучения </a:t>
            </a:r>
            <a:b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на базе среднего общего образования</a:t>
            </a:r>
            <a:b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1 год 10 месяцев</a:t>
            </a:r>
            <a:b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на базе основного общего образования </a:t>
            </a:r>
            <a:b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2 года 10 месяцев</a:t>
            </a:r>
            <a:b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Квалификация</a:t>
            </a:r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b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техник по интеллектуальным системам</a:t>
            </a:r>
            <a:b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endParaRPr lang="ru-RU" sz="20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145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776864" cy="3600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Условия приема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7614"/>
            <a:ext cx="7920880" cy="244827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>
                <a:solidFill>
                  <a:schemeClr val="tx2"/>
                </a:solidFill>
                <a:latin typeface="Montserrat" panose="00000500000000000000" pitchFamily="2" charset="-52"/>
              </a:rPr>
              <a:t>В 2024 году в Уфимском колледже радиоэлектроники, телекоммуникации и безопасности открывается новая специальность </a:t>
            </a:r>
          </a:p>
          <a:p>
            <a:pPr>
              <a:lnSpc>
                <a:spcPct val="170000"/>
              </a:lnSpc>
            </a:pPr>
            <a:r>
              <a:rPr lang="ru-RU" b="1" dirty="0">
                <a:solidFill>
                  <a:schemeClr val="tx2"/>
                </a:solidFill>
                <a:latin typeface="Montserrat" panose="00000500000000000000" pitchFamily="2" charset="-52"/>
              </a:rPr>
              <a:t>09.02.08 Интеллектуальные интегрированные системы.</a:t>
            </a:r>
          </a:p>
          <a:p>
            <a:pPr algn="just">
              <a:lnSpc>
                <a:spcPct val="170000"/>
              </a:lnSpc>
            </a:pPr>
            <a:r>
              <a:rPr lang="ru-RU" dirty="0">
                <a:solidFill>
                  <a:schemeClr val="tx2"/>
                </a:solidFill>
                <a:latin typeface="Montserrat" panose="00000500000000000000" pitchFamily="2" charset="-52"/>
              </a:rPr>
              <a:t>Приглашаем выпускников 9 классов, желающих стать техником по интеллектуальным системам.</a:t>
            </a:r>
          </a:p>
        </p:txBody>
      </p:sp>
    </p:spTree>
    <p:extLst>
      <p:ext uri="{BB962C8B-B14F-4D97-AF65-F5344CB8AC3E}">
        <p14:creationId xmlns:p14="http://schemas.microsoft.com/office/powerpoint/2010/main" val="30005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B36B-A569-4191-8D73-6656A08B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1500" b="1" dirty="0">
                <a:solidFill>
                  <a:schemeClr val="tx2"/>
                </a:solidFill>
                <a:latin typeface="Montserrat" panose="00000500000000000000" pitchFamily="2" charset="-52"/>
              </a:rPr>
              <a:t>Техник по интеллектуальным интегрированным системам </a:t>
            </a: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— это специалист, занимающийся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разработкой,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установкой,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обслуживанием 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ремонтом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сложных систем </a:t>
            </a:r>
            <a:r>
              <a:rPr lang="ru-RU" sz="1500" b="1" dirty="0">
                <a:solidFill>
                  <a:schemeClr val="tx2"/>
                </a:solidFill>
                <a:latin typeface="Montserrat" panose="00000500000000000000" pitchFamily="2" charset="-52"/>
              </a:rPr>
              <a:t>(домашняя автоматизация, промышленные контрольные системы, системы безопасности, умные сети и </a:t>
            </a:r>
            <a:r>
              <a:rPr lang="ru-RU" sz="150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IoT</a:t>
            </a:r>
            <a:r>
              <a:rPr lang="ru-RU" sz="1500" b="1" dirty="0">
                <a:solidFill>
                  <a:schemeClr val="tx2"/>
                </a:solidFill>
                <a:latin typeface="Montserrat" panose="00000500000000000000" pitchFamily="2" charset="-52"/>
              </a:rPr>
              <a:t> (интернет вещей)), </a:t>
            </a: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которые объединяют различные технологические компоненты и интеллектуальные (умные) технологии.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B804726-194B-4C4B-9860-A877C07F6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3800" r="13775" b="3800"/>
          <a:stretch/>
        </p:blipFill>
        <p:spPr bwMode="auto">
          <a:xfrm>
            <a:off x="3142672" y="1923388"/>
            <a:ext cx="10539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267BEB0B-3902-4BE4-AA91-0973C84D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24" y="1779372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308E211-CD53-4D6F-A574-ADCB63EB4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5901" r="15350" b="5901"/>
          <a:stretch/>
        </p:blipFill>
        <p:spPr bwMode="auto">
          <a:xfrm>
            <a:off x="5878976" y="1809346"/>
            <a:ext cx="1203035" cy="11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icture background">
            <a:extLst>
              <a:ext uri="{FF2B5EF4-FFF2-40B4-BE49-F238E27FC236}">
                <a16:creationId xmlns:a16="http://schemas.microsoft.com/office/drawing/2014/main" id="{7C96D637-2B10-4885-A2EF-F1A56E1B5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23678"/>
            <a:ext cx="1368773" cy="9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7E9BD2-380C-4A52-BC15-3A72018B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4762872" cy="33944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80000"/>
              </a:lnSpc>
              <a:buNone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Эта профессия требует технических </a:t>
            </a:r>
            <a:r>
              <a:rPr lang="ru-RU" sz="1500" b="1" dirty="0">
                <a:solidFill>
                  <a:schemeClr val="tx2"/>
                </a:solidFill>
                <a:latin typeface="Montserrat" panose="00000500000000000000" pitchFamily="2" charset="-52"/>
              </a:rPr>
              <a:t>знаний </a:t>
            </a: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в области </a:t>
            </a:r>
          </a:p>
          <a:p>
            <a:pPr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электроники, </a:t>
            </a:r>
          </a:p>
          <a:p>
            <a:pPr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программирования, </a:t>
            </a:r>
          </a:p>
          <a:p>
            <a:pPr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систем инженерии и сетевых технологий, </a:t>
            </a:r>
          </a:p>
          <a:p>
            <a:pPr marL="0" indent="0" algn="just">
              <a:lnSpc>
                <a:spcPct val="180000"/>
              </a:lnSpc>
              <a:buNone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а также </a:t>
            </a:r>
            <a:r>
              <a:rPr lang="ru-RU" sz="1500" b="1" dirty="0">
                <a:solidFill>
                  <a:schemeClr val="tx2"/>
                </a:solidFill>
                <a:latin typeface="Montserrat" panose="00000500000000000000" pitchFamily="2" charset="-52"/>
              </a:rPr>
              <a:t>способности </a:t>
            </a:r>
          </a:p>
          <a:p>
            <a:pPr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к решению сложных задач, </a:t>
            </a:r>
          </a:p>
          <a:p>
            <a:pPr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адаптации к быстро меняющимся технологическим трендам.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4E1D909-8323-4B15-A984-2B3B0FFE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3638"/>
            <a:ext cx="3342140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87524" y="1203598"/>
            <a:ext cx="856895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2"/>
                </a:solidFill>
                <a:latin typeface="Montserrat" panose="00000500000000000000" pitchFamily="2" charset="-52"/>
              </a:rPr>
              <a:t>Специальность </a:t>
            </a:r>
            <a:r>
              <a:rPr lang="ru-RU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09.02.08 Интеллектуальные интегрированные системы </a:t>
            </a:r>
            <a:r>
              <a:rPr lang="ru-RU" sz="2000" dirty="0">
                <a:solidFill>
                  <a:schemeClr val="tx2"/>
                </a:solidFill>
                <a:latin typeface="Montserrat" panose="00000500000000000000" pitchFamily="2" charset="-52"/>
              </a:rPr>
              <a:t>входит в число наиболее востребованных и перспективных профессий и специальностей СПО в соответствии с мировыми стандартами и передовыми технологиями </a:t>
            </a:r>
            <a:r>
              <a:rPr lang="ru-RU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(ТОП-50).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C79E3D7-535E-4B16-B3E5-7518E3161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5000"/>
          <a:stretch/>
        </p:blipFill>
        <p:spPr bwMode="auto">
          <a:xfrm>
            <a:off x="2915816" y="3363838"/>
            <a:ext cx="31494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0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3110C-8CE8-4C82-AEF5-46F04B67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92546"/>
            <a:ext cx="8229600" cy="85725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Montserrat" panose="00000500000000000000" pitchFamily="2" charset="-52"/>
              </a:rPr>
              <a:t>Где работают техники по интеллектуальным интегрированным системам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20B90-3D40-4C5E-BED3-7759BB93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Промышленные предприятия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Компании по домашней автоматизации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IT и телекоммуникационные компании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Медицинские учреждения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Образовательные учреждения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Коммерческие и офисные здания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Розничная торговля и гостиничный бизнес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Сектор транспорта и логистики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Государственные учреждения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Montserrat" panose="00000500000000000000" pitchFamily="2" charset="-52"/>
              </a:rPr>
              <a:t>Частные консультационные и инжиниринговые фирмы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78FE3-C262-4BB0-8A25-CA1A7AD9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91630"/>
            <a:ext cx="3976236" cy="22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1851670"/>
            <a:ext cx="856895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tserrat" panose="00000500000000000000" pitchFamily="2" charset="-52"/>
              </a:rPr>
              <a:t>ХОТИТЕ БЫТЬ УСПЕШНЫМИ? ПРИХОДИТЕ К НАМ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151891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230</Words>
  <Application>Microsoft Office PowerPoint</Application>
  <PresentationFormat>Экран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</vt:lpstr>
      <vt:lpstr>Montserrat Black</vt:lpstr>
      <vt:lpstr>Wingdings</vt:lpstr>
      <vt:lpstr>Тема Office</vt:lpstr>
      <vt:lpstr>Специальность 09.02.08 Интеллектуальные интегрированные системы Срок обучения  на базе среднего общего образования 1 год 10 месяцев на базе основного общего образования  2 года 10 месяцев Квалификация  техник по интеллектуальным системам </vt:lpstr>
      <vt:lpstr>Условия приема</vt:lpstr>
      <vt:lpstr>Презентация PowerPoint</vt:lpstr>
      <vt:lpstr>Презентация PowerPoint</vt:lpstr>
      <vt:lpstr>Презентация PowerPoint</vt:lpstr>
      <vt:lpstr>Где работают техники по интеллектуальным интегрированным системам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Э.В</dc:creator>
  <cp:lastModifiedBy>1</cp:lastModifiedBy>
  <cp:revision>7</cp:revision>
  <dcterms:created xsi:type="dcterms:W3CDTF">2020-04-30T04:51:38Z</dcterms:created>
  <dcterms:modified xsi:type="dcterms:W3CDTF">2024-06-26T05:40:23Z</dcterms:modified>
</cp:coreProperties>
</file>