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7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6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681" autoAdjust="0"/>
  </p:normalViewPr>
  <p:slideViewPr>
    <p:cSldViewPr>
      <p:cViewPr varScale="1">
        <p:scale>
          <a:sx n="111" d="100"/>
          <a:sy n="111" d="100"/>
        </p:scale>
        <p:origin x="161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96" y="1617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46ED5-434A-4DB4-BFDF-626ACBCCB435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219FC-D422-409B-9FDF-09879807F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161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219FC-D422-409B-9FDF-09879807FA8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644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685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795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60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647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411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431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236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355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48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36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868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413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00042"/>
            <a:ext cx="7629524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МЕТАЛЛЫ. СТРОЕНИЕ, СВОЙСТВА, ПРИМЕНЕНИЕ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2786058"/>
            <a:ext cx="4714908" cy="1143008"/>
          </a:xfrm>
        </p:spPr>
        <p:txBody>
          <a:bodyPr>
            <a:noAutofit/>
          </a:bodyPr>
          <a:lstStyle/>
          <a:p>
            <a:pPr algn="just"/>
            <a:r>
              <a:rPr lang="ru-RU" sz="2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«Металл суть  светлое тело,</a:t>
            </a:r>
          </a:p>
          <a:p>
            <a:pPr algn="just"/>
            <a:r>
              <a:rPr lang="ru-RU" sz="2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которое ковать можно».</a:t>
            </a:r>
          </a:p>
          <a:p>
            <a:pPr algn="just"/>
            <a:r>
              <a:rPr lang="ru-RU" sz="2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Ломоносов М.В.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4468" y="2500306"/>
            <a:ext cx="243175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572528" y="6357958"/>
            <a:ext cx="45719" cy="714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7"/>
            <a:ext cx="7772400" cy="121444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применении металлов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5605" y="1414171"/>
            <a:ext cx="8501122" cy="5214974"/>
          </a:xfrm>
        </p:spPr>
        <p:txBody>
          <a:bodyPr/>
          <a:lstStyle/>
          <a:p>
            <a:pPr algn="l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Медь была первым металлом, </a:t>
            </a:r>
          </a:p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которым овладел человек. Она</a:t>
            </a:r>
          </a:p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открыла эру металлургии и дала</a:t>
            </a:r>
          </a:p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миру первый сплав. Многие </a:t>
            </a:r>
          </a:p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тысячелетия медь была основой </a:t>
            </a:r>
          </a:p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материальной культуры и искусств</a:t>
            </a:r>
          </a:p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Трудно переоценить уникальную</a:t>
            </a:r>
          </a:p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роль меди в истории </a:t>
            </a:r>
          </a:p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человеческой цивилизации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143380"/>
            <a:ext cx="1928826" cy="2348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235745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285720" y="6572272"/>
            <a:ext cx="142876" cy="11374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древности на службе </a:t>
            </a:r>
            <a:b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человека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857364"/>
            <a:ext cx="8501122" cy="464347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                                   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 металлов создал свет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числу  семи  планет …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Алхимики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(Au)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–   солнце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(Ag)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–   луна       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Ртуть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(Hg)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–   меркурий  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Медь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(Cu)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–   меркурий   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Железо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(Fe)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–   марс        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Олово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–   юпитер      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Свинец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–  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сатурн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schemeClr val="tx1"/>
                </a:solidFill>
              </a:rPr>
              <a:t>         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214686"/>
            <a:ext cx="2390783" cy="273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786842" y="6500834"/>
            <a:ext cx="142844" cy="1428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42852"/>
            <a:ext cx="8572560" cy="121444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сплавов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357274"/>
            <a:ext cx="8143932" cy="550072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Бронза была первым сплавом,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полученным человеком. 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Распространение бронзы началось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с конца 4 тыс. до н.э. Древнейшие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бронзовые изделия найдены на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территории Ирана, Месопотамии, Турции. В конце 3 тыс. до н.э. бронза появилась в Индии, во 2 тыс. до н.э. – в Китае  и Европе.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Америке бронзовый век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algn="l"/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тывает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 с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Х века н.э.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  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2571245" cy="193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457200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500034" y="6429396"/>
            <a:ext cx="142876" cy="1428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сплавов</a:t>
            </a:r>
            <a:b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928802"/>
            <a:ext cx="8643998" cy="4714908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В железный век первыми пришли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народы Африки. Они перешагнули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из каменного века в железный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минуя медный и бронзовый. Это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связано с тем, что в Африке  железные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руды выходят на поверхность земли.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Африканцы изобрели плавку железа в 600-400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годах до новой эры.                            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71678"/>
            <a:ext cx="311394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858280" y="6500834"/>
            <a:ext cx="113722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8286808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Чугун –материал для создания шедевров мирового искусства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928802"/>
            <a:ext cx="8286808" cy="3214710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 –своеобразный музей, в котором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собрано бесчисленное множество произведений  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изобразительного искусства, выполненных из  чугуна.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Рассмотрит лишь некоторые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из них – чугунные ограды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дворцов и набережных рек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Санкт – Петербурга.      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876"/>
            <a:ext cx="283650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858280" y="6643710"/>
            <a:ext cx="113722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8429684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Чугун – материал для создания шедевров мирового искусства (продолжение)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928802"/>
            <a:ext cx="8358246" cy="464347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Воронихинская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решётка у Казанского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собора. Отлита в 1811 году.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(Архитектор Воронихин А.Н.)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785926"/>
            <a:ext cx="57150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858280" y="6572272"/>
            <a:ext cx="113722" cy="1428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2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Чугун –материал для создания шедевров мирового искусства (продолжение)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500174"/>
            <a:ext cx="7429552" cy="5072098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      </a:t>
            </a:r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Решётка Летнего сада. 36 гранитных колонн, увенчанных вазами и урнами, и тончайшие ажурные звенья, украшенные позолоченными розетками, стали сокровищем мирового искусства.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(Архитекторы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Фельтен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Ю.М. и Егоров П.Е.)     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14488"/>
            <a:ext cx="57150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858280" y="6643710"/>
            <a:ext cx="113722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8215370" cy="142876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Чугун – материал для создания шедевров мирового искусства (продолжение)</a:t>
            </a: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071678"/>
            <a:ext cx="8215370" cy="442915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                                       </a:t>
            </a:r>
            <a:endParaRPr lang="ru-RU" sz="2800" dirty="0" smtClean="0"/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                                         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Ограда Русского музея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(Михайловского дворца),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1819-1825 г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(Архитектор Росси К.И.)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До 1917 года назывался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музеем Александра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33813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858280" y="6572272"/>
            <a:ext cx="142844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Чугун – материал для создания шедевров мирового искусства (продолжение)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571612"/>
            <a:ext cx="8001056" cy="4786346"/>
          </a:xfrm>
        </p:spPr>
        <p:txBody>
          <a:bodyPr/>
          <a:lstStyle/>
          <a:p>
            <a:r>
              <a:rPr lang="ru-RU" dirty="0" smtClean="0"/>
              <a:t>                           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Ограда набережной реки Фонтанки. Сооружена в 1780-1789 г по проекту архитектора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Квасова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71612"/>
            <a:ext cx="635798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858280" y="6572272"/>
            <a:ext cx="142844" cy="1428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57166"/>
            <a:ext cx="7986714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Чугун –материал для создания шедевров мирового искусства (продолжение)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643050"/>
            <a:ext cx="8286808" cy="464347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                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Ограда набережной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реки Мойки 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(1798-1810 годы)</a:t>
            </a:r>
          </a:p>
          <a:p>
            <a:pPr algn="l"/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 smtClean="0"/>
              <a:t> </a:t>
            </a:r>
          </a:p>
          <a:p>
            <a:pPr algn="l"/>
            <a:r>
              <a:rPr lang="ru-RU" sz="2800" dirty="0" smtClean="0"/>
              <a:t>                    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928802"/>
            <a:ext cx="335758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4429132"/>
            <a:ext cx="5143536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42844" y="6500834"/>
            <a:ext cx="142876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42853"/>
            <a:ext cx="7772400" cy="714379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857232"/>
            <a:ext cx="8929750" cy="5786478"/>
          </a:xfrm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элемента-металла по положению в ПСХЭ</a:t>
            </a:r>
          </a:p>
          <a:p>
            <a:pPr marL="457200" indent="-457200" algn="l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металлических свойств в ПСХЭ</a:t>
            </a:r>
          </a:p>
          <a:p>
            <a:pPr marL="457200" indent="-457200" algn="l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– простые вещества</a:t>
            </a:r>
          </a:p>
          <a:p>
            <a:pPr marL="457200" indent="-457200" algn="l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Химическая связь в металлах</a:t>
            </a:r>
          </a:p>
          <a:p>
            <a:pPr marL="457200" indent="-457200"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5-6.Физические свойства</a:t>
            </a:r>
          </a:p>
          <a:p>
            <a:pPr marL="457200" indent="-457200" algn="l">
              <a:buAutoNum type="arabicPeriod" startAt="7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– рекордсмены </a:t>
            </a:r>
          </a:p>
          <a:p>
            <a:pPr marL="457200" indent="-457200" algn="l">
              <a:buAutoNum type="arabicPeriod" startAt="7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применении металлов</a:t>
            </a:r>
          </a:p>
          <a:p>
            <a:pPr marL="457200" indent="-457200" algn="l">
              <a:buAutoNum type="arabicPeriod" startAt="7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древности на службе у человека</a:t>
            </a:r>
          </a:p>
          <a:p>
            <a:pPr marL="457200" indent="-457200"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10-11. Из истории сплавов</a:t>
            </a:r>
          </a:p>
          <a:p>
            <a:pPr marL="457200" indent="-457200"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12-18. Чугун-материал для создания шедевров мирового искусства</a:t>
            </a:r>
          </a:p>
          <a:p>
            <a:pPr marL="457200" indent="-457200" algn="l">
              <a:buAutoNum type="arabicPeriod" startAt="19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роли металлов</a:t>
            </a:r>
          </a:p>
          <a:p>
            <a:pPr marL="457200" indent="-457200" algn="l">
              <a:buAutoNum type="arabicPeriod" startAt="19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Используемая литература</a:t>
            </a:r>
          </a:p>
          <a:p>
            <a:pPr marL="457200" indent="-457200"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21. Авторская страница</a:t>
            </a:r>
          </a:p>
          <a:p>
            <a:pPr marL="457200" indent="-457200" algn="l">
              <a:buAutoNum type="arabicPeriod"/>
            </a:pPr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 smtClean="0"/>
          </a:p>
          <a:p>
            <a:pPr algn="l"/>
            <a:endParaRPr lang="ru-RU" sz="2400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858280" y="6572272"/>
            <a:ext cx="113722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357166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роли металлов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714488"/>
            <a:ext cx="8286808" cy="4500594"/>
          </a:xfrm>
        </p:spPr>
        <p:txBody>
          <a:bodyPr/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сыграли важную роль в истории человечества и несмотря на то, что в последнее время у них появился конкурент – полимерные материалы, металлы и сейчас продолжают занимать ведущее место в развитии цивилизации.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S30100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714752"/>
            <a:ext cx="4038600" cy="238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8858280" y="6500834"/>
            <a:ext cx="113722" cy="14287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Используемая литература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928802"/>
            <a:ext cx="7572428" cy="378621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Малышкина В. «Занимательная химия»- Санкт-Петербург, « </a:t>
            </a:r>
            <a:r>
              <a:rPr 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Тригон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1998г</a:t>
            </a:r>
          </a:p>
          <a:p>
            <a:pPr algn="l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Габриелян О.С. Настольная книга учителя. Химия. 9 класс/ Габриелян О.С., Остроумов И.Г.-М.: Дрофа, 2002г</a:t>
            </a:r>
          </a:p>
          <a:p>
            <a:pPr algn="l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Карцова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«Химия без формул»-3-е изд., переработанное,- Санкт-Петербург: </a:t>
            </a:r>
            <a:r>
              <a:rPr 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Авалон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Азбука – классика, 2005г</a:t>
            </a:r>
          </a:p>
          <a:p>
            <a:pPr algn="l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«Химия в картинках»- М.: 1998г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786842" y="6500834"/>
            <a:ext cx="185160" cy="1428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элемента – металла по положению в ПСХЭ Д.И.Менделеева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857364"/>
            <a:ext cx="8358246" cy="4572032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    B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 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находятся в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I-III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главной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подгруппе (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 -1e, H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-2e, B-3e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а  также в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I-VIII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группах побочной подгруппе.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    На внешнем энергетическом уровне  у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металлов от 1 до 3-х электронов.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3.     </a:t>
            </a:r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</a:t>
            </a:r>
            <a:r>
              <a:rPr lang="ru-RU" sz="2400" u="sng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 = 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</a:t>
            </a:r>
            <a:r>
              <a:rPr lang="en-US" sz="24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400" baseline="30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sz="24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окисление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восстановитель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4.     Степень окисления металла: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0, +1, +2, +3  (низшая)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+4, +5, +6, +7, +8  (высшая)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16200000" flipH="1">
            <a:off x="1214414" y="2285992"/>
            <a:ext cx="857256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85786" y="2285992"/>
            <a:ext cx="428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785786" y="3143248"/>
            <a:ext cx="12858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357158" y="2714620"/>
            <a:ext cx="857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3465505" y="4535495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3214678" y="5643578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3214678" y="6072206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3000364" y="5857892"/>
            <a:ext cx="428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8858280" y="6572272"/>
            <a:ext cx="113722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металлических свойств в ПСХЭ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643050"/>
            <a:ext cx="8286808" cy="4929222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группах:           металлические свойства усиливаются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причина: 1.увеличивается заряд ядра,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2.число электронов на внешнем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э.у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не изменяется                                              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3.радиус атома увеличивается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периодах: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металлические свойства уменьшаются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причина:   1. увеличивается заряд ядра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2. число электронов на внешнем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э.у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увеличивается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3. радиус атома уменьшается           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893869" y="2320917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786050" y="4143380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8786842" y="6643710"/>
            <a:ext cx="113722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7772400" cy="128588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–простые вещества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214422"/>
            <a:ext cx="8501122" cy="528641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Типы кристаллических решёток металлов</a:t>
            </a:r>
          </a:p>
          <a:p>
            <a:pPr algn="l"/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Кубическая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Объёмно-центрированная 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кубическая</a:t>
            </a:r>
          </a:p>
          <a:p>
            <a:pPr algn="l"/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Гранецентрированная                        Гексагональная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кубическая                              плотноупакованная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71612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571612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71475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71475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8715404" y="6572272"/>
            <a:ext cx="113722" cy="14287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43852" cy="145733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Химическая связь в металлах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142984"/>
            <a:ext cx="8643998" cy="5000660"/>
          </a:xfrm>
        </p:spPr>
        <p:txBody>
          <a:bodyPr>
            <a:normAutofit/>
          </a:bodyPr>
          <a:lstStyle/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узлах кристаллической решётки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атом-ионы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между которыми свободно перемещаются свободные электроны («электронный газ»)</a:t>
            </a:r>
          </a:p>
          <a:p>
            <a:pPr algn="l"/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Металлическая связь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между атом-ионами и относительно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свободными электронами за счёт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сил электростатического притяжения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400" dirty="0" smtClean="0">
              <a:solidFill>
                <a:srgbClr val="00B05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857628"/>
            <a:ext cx="283845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428868"/>
            <a:ext cx="11525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8786842" y="6572272"/>
            <a:ext cx="142876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свойства металлов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571612"/>
            <a:ext cx="7786742" cy="4857784"/>
          </a:xfrm>
        </p:spPr>
        <p:txBody>
          <a:bodyPr>
            <a:normAutofit/>
          </a:bodyPr>
          <a:lstStyle/>
          <a:p>
            <a:pPr algn="l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теплопроводность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твёрдость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</a:t>
            </a:r>
          </a:p>
          <a:p>
            <a:r>
              <a:rPr lang="ru-RU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</a:t>
            </a:r>
            <a:endParaRPr lang="ru-RU" sz="4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металлический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пластичность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блеск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ковкость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электропроводность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5400000" flipH="1" flipV="1">
            <a:off x="4107653" y="2536025"/>
            <a:ext cx="928694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5072066" y="2928934"/>
            <a:ext cx="1143008" cy="3571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0800000">
            <a:off x="2786050" y="2928934"/>
            <a:ext cx="1428760" cy="4286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2285984" y="3500438"/>
            <a:ext cx="2071702" cy="5715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786314" y="3500438"/>
            <a:ext cx="2000264" cy="5715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6200000" flipH="1">
            <a:off x="3714744" y="4572008"/>
            <a:ext cx="1713718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Управляющая кнопка: домой 9">
            <a:hlinkClick r:id="" action="ppaction://hlinkshowjump?jump=firstslide" highlightClick="1"/>
          </p:cNvPr>
          <p:cNvSpPr/>
          <p:nvPr/>
        </p:nvSpPr>
        <p:spPr>
          <a:xfrm>
            <a:off x="8786842" y="6572272"/>
            <a:ext cx="113722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815290" cy="142876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свойства металлов</a:t>
            </a:r>
            <a:b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000240"/>
            <a:ext cx="8072494" cy="4500594"/>
          </a:xfrm>
        </p:spPr>
        <p:txBody>
          <a:bodyPr/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свойства металлов:      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пластичность, металлический блеск,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теплопроводность  и 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электропро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водность обусловлены наличием в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кристаллической  решётке металлов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свободных электронов - «электронный газ».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61" y="2500306"/>
            <a:ext cx="2400317" cy="218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858280" y="6572272"/>
            <a:ext cx="113722" cy="11374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- «рекордсмены»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785926"/>
            <a:ext cx="7858180" cy="4857784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 -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 тугоплавкий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 электропроводный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 лёгкий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 распространённый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Cs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 легкоплавкий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лучший  катализатор 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 твёрдый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 тяжёлый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858280" y="6572272"/>
            <a:ext cx="113722" cy="1137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796</TotalTime>
  <Words>1014</Words>
  <Application>Microsoft Office PowerPoint</Application>
  <PresentationFormat>Экран (4:3)</PresentationFormat>
  <Paragraphs>203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МЕТАЛЛЫ. СТРОЕНИЕ, СВОЙСТВА, ПРИМЕНЕНИЕ</vt:lpstr>
      <vt:lpstr>Содержание</vt:lpstr>
      <vt:lpstr>Характеристика элемента – металла по положению в ПСХЭ Д.И.Менделеева</vt:lpstr>
      <vt:lpstr>Изменение металлических свойств в ПСХЭ</vt:lpstr>
      <vt:lpstr>Металлы –простые вещества</vt:lpstr>
      <vt:lpstr>Химическая связь в металлах</vt:lpstr>
      <vt:lpstr>Физические свойства металлов</vt:lpstr>
      <vt:lpstr>Физические свойства металлов (продолжение)</vt:lpstr>
      <vt:lpstr>Металлы - «рекордсмены»</vt:lpstr>
      <vt:lpstr>О применении металлов</vt:lpstr>
      <vt:lpstr>Металлы древности на службе  у человека</vt:lpstr>
      <vt:lpstr>Из истории сплавов</vt:lpstr>
      <vt:lpstr>Из истории сплавов (продолжение)</vt:lpstr>
      <vt:lpstr>Чугун –материал для создания шедевров мирового искусства</vt:lpstr>
      <vt:lpstr>Чугун – материал для создания шедевров мирового искусства (продолжение)</vt:lpstr>
      <vt:lpstr>Чугун –материал для создания шедевров мирового искусства (продолжение)</vt:lpstr>
      <vt:lpstr>Чугун – материал для создания шедевров мирового искусства (продолжение) </vt:lpstr>
      <vt:lpstr> Чугун – материал для создания шедевров мирового искусства (продолжение)</vt:lpstr>
      <vt:lpstr>Чугун –материал для создания шедевров мирового искусства (продолжение)</vt:lpstr>
      <vt:lpstr>О роли металлов</vt:lpstr>
      <vt:lpstr>Используемая литература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МЕТАЛЛЫ. СТРОЕНИЕ, СВОЙСТВА, ПРИМЕНЕНИЕ</dc:title>
  <cp:lastModifiedBy>Александр Хужин</cp:lastModifiedBy>
  <cp:revision>114</cp:revision>
  <dcterms:modified xsi:type="dcterms:W3CDTF">2018-10-08T17:14:38Z</dcterms:modified>
</cp:coreProperties>
</file>