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9" r:id="rId2"/>
    <p:sldId id="256" r:id="rId3"/>
    <p:sldId id="257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6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1326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BB096-E3E5-40C3-86EC-11C2F93E4F52}" type="datetimeFigureOut">
              <a:rPr lang="ru-RU" smtClean="0"/>
              <a:t>09.10.2018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69C19-D094-4871-A39C-12507DFAE5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9003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BB096-E3E5-40C3-86EC-11C2F93E4F52}" type="datetimeFigureOut">
              <a:rPr lang="ru-RU" smtClean="0"/>
              <a:t>09.10.2018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69C19-D094-4871-A39C-12507DFAE5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29630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BB096-E3E5-40C3-86EC-11C2F93E4F52}" type="datetimeFigureOut">
              <a:rPr lang="ru-RU" smtClean="0"/>
              <a:t>09.10.2018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69C19-D094-4871-A39C-12507DFAE5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52467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BB096-E3E5-40C3-86EC-11C2F93E4F52}" type="datetimeFigureOut">
              <a:rPr lang="ru-RU" smtClean="0"/>
              <a:t>09.10.2018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69C19-D094-4871-A39C-12507DFAE5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15047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BB096-E3E5-40C3-86EC-11C2F93E4F52}" type="datetimeFigureOut">
              <a:rPr lang="ru-RU" smtClean="0"/>
              <a:t>09.10.2018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69C19-D094-4871-A39C-12507DFAE5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51597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BB096-E3E5-40C3-86EC-11C2F93E4F52}" type="datetimeFigureOut">
              <a:rPr lang="ru-RU" smtClean="0"/>
              <a:t>09.10.2018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69C19-D094-4871-A39C-12507DFAE5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26939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BB096-E3E5-40C3-86EC-11C2F93E4F52}" type="datetimeFigureOut">
              <a:rPr lang="ru-RU" smtClean="0"/>
              <a:t>09.10.2018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69C19-D094-4871-A39C-12507DFAE5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32291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BB096-E3E5-40C3-86EC-11C2F93E4F52}" type="datetimeFigureOut">
              <a:rPr lang="ru-RU" smtClean="0"/>
              <a:t>09.10.2018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69C19-D094-4871-A39C-12507DFAE5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1323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BB096-E3E5-40C3-86EC-11C2F93E4F52}" type="datetimeFigureOut">
              <a:rPr lang="ru-RU" smtClean="0"/>
              <a:t>09.10.2018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69C19-D094-4871-A39C-12507DFAE5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17474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BB096-E3E5-40C3-86EC-11C2F93E4F52}" type="datetimeFigureOut">
              <a:rPr lang="ru-RU" smtClean="0"/>
              <a:t>09.10.2018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69C19-D094-4871-A39C-12507DFAE5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85663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BB096-E3E5-40C3-86EC-11C2F93E4F52}" type="datetimeFigureOut">
              <a:rPr lang="ru-RU" smtClean="0"/>
              <a:t>09.10.2018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69C19-D094-4871-A39C-12507DFAE5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9118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EBB096-E3E5-40C3-86EC-11C2F93E4F52}" type="datetimeFigureOut">
              <a:rPr lang="ru-RU" smtClean="0"/>
              <a:t>09.10.2018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569C19-D094-4871-A39C-12507DFAE5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23549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chem-ege.sdamgia.ru/test?theme=143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772816"/>
            <a:ext cx="8229600" cy="3273227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урока: </a:t>
            </a: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Массовая доля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растворенного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вещества.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Теория </a:t>
            </a:r>
            <a:r>
              <a:rPr lang="ru-RU" sz="2000"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электролитической </a:t>
            </a:r>
            <a:r>
              <a:rPr lang="ru-RU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диссоциации.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8" algn="ctr"/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Преподаватель химии:</a:t>
            </a:r>
          </a:p>
          <a:p>
            <a:pPr algn="r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К.В.Котков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C:\Users\Бек ЭК\Desktop\radi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892480" cy="1512168"/>
          </a:xfrm>
          <a:prstGeom prst="rect">
            <a:avLst/>
          </a:prstGeom>
          <a:noFill/>
        </p:spPr>
      </p:pic>
      <p:pic>
        <p:nvPicPr>
          <p:cNvPr id="4100" name="Picture 4" descr="C:\Users\Бек ЭК\Desktop\teamphot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076825"/>
            <a:ext cx="1762125" cy="17811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27 </a:t>
            </a:r>
          </a:p>
          <a:p>
            <a:pPr algn="ctr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1.Вычислите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массу нит­ра­та калия (в граммах), ко­то­рый сле­ду­ет рас­тво­рить в 150 г рас­тво­ра с мас­со­вой долей этой соли 10 % для по­лу­че­ния рас­тво­ра с мас­со­вой долей 12 %. Ответ дайте точностью до десятых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.(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Ответ: 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3,4)</a:t>
            </a:r>
          </a:p>
          <a:p>
            <a:pPr algn="ctr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2.Вычислите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массовую долю соли в растворе, по­лу­чен­ном при сме­ши­ва­нии 1 кг 11 %-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ного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рас­тво­ра с 3 кг 15 %-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ного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рас­тво­ра соли. Ответ дайте в про­цен­тах с точ­но­стью до целых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.(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Ответ: 14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.)</a:t>
            </a:r>
          </a:p>
          <a:p>
            <a:pPr algn="ctr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3.Смешали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200 г 11 %-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ного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рас­тво­ра нашатыря и 350 г 17 %-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ного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рас­тво­ра этой же соли. Вычислите массовую долю на­ша­ты­ря в по­лу­чен­ном растворе. Ответ ука­жи­те в про­цен­тах с точ­но­стью до десятых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.(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Ответ: 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14,8)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Благодарю за внимание!!!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задание:</a:t>
            </a:r>
          </a:p>
          <a:p>
            <a:pPr algn="ctr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1.Выучить конспект</a:t>
            </a:r>
          </a:p>
          <a:p>
            <a:pPr algn="ctr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2.Решить по три задачи с источника: </a:t>
            </a:r>
          </a:p>
          <a:p>
            <a:pPr algn="ctr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https://chem-ege.sdamgia.ru/test?theme=143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3.Повторить понятия: степень окисления, ион, способы определения степени окисления.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634082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Самостоятельная работа: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764704"/>
            <a:ext cx="9144000" cy="6093296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1:</a:t>
            </a:r>
          </a:p>
          <a:p>
            <a:pPr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1)Вычислите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массу ук­сус­ной кислоты в растворе, по­лу­чен­ном при сме­ши­ва­нии 155 г 5 %-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ного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207 г 11 %-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ного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рас­тво­ров кислоты. Ответ дайте в грам­мах с точ­но­стью до десятых.</a:t>
            </a:r>
          </a:p>
          <a:p>
            <a:pPr>
              <a:buNone/>
            </a:pP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2)Вычислите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массу воды, которую сле­ду­ет добавить к 300 г 22 %-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ного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рас­тво­ра уксусной кислоты, чтобы по­лу­чить 9 %-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ный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раствор. Ответ дайте в грам­мах с точ­но­стью до целых.</a:t>
            </a:r>
          </a:p>
          <a:p>
            <a:pPr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2: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1)При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упа­ри­ва­нии 300 г 5 %-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ного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рас­тво­ра сахарозы по­лу­че­ны 245 г раствора. Вычислите массовую долю са­ха­ро­зы в нём. Ответ дайте в про­цен­тах с точ­но­стью до целых.</a:t>
            </a:r>
          </a:p>
          <a:p>
            <a:pPr>
              <a:buNone/>
            </a:pP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2)К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400 г 10 %-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ного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рас­тво­ра соли до­ба­ви­ли 50 г этой же соли. Вычислите мас­со­вую долю соли в по­лу­чен­ном растворе. Ответ дайте в процентах с точ­но­стью до целых.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9" name="Picture 5" descr="C:\Users\Бек ЭК\Desktop\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Бек ЭК\Desktop\img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532439" cy="65253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C:\Users\Бек ЭК\Desktop\102269705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501008"/>
            <a:ext cx="2581383" cy="3138459"/>
          </a:xfrm>
          <a:prstGeom prst="rect">
            <a:avLst/>
          </a:prstGeom>
          <a:noFill/>
        </p:spPr>
      </p:pic>
      <p:pic>
        <p:nvPicPr>
          <p:cNvPr id="3075" name="Picture 3" descr="C:\Users\Бек ЭК\Desktop\celnoe_sgushchennoe_moloko_s_saharo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89036" y="2564904"/>
            <a:ext cx="4054964" cy="4293096"/>
          </a:xfrm>
          <a:prstGeom prst="rect">
            <a:avLst/>
          </a:prstGeom>
          <a:noFill/>
        </p:spPr>
      </p:pic>
      <p:pic>
        <p:nvPicPr>
          <p:cNvPr id="3076" name="Picture 4" descr="C:\Users\Бек ЭК\Desktop\1250311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3808" y="0"/>
            <a:ext cx="2895786" cy="3861048"/>
          </a:xfrm>
          <a:prstGeom prst="rect">
            <a:avLst/>
          </a:prstGeom>
          <a:noFill/>
        </p:spPr>
      </p:pic>
      <p:pic>
        <p:nvPicPr>
          <p:cNvPr id="3077" name="Picture 5" descr="C:\Users\Бек ЭК\Desktop\00-000076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11760" y="4149080"/>
            <a:ext cx="3148608" cy="2361456"/>
          </a:xfrm>
          <a:prstGeom prst="rect">
            <a:avLst/>
          </a:prstGeom>
          <a:noFill/>
        </p:spPr>
      </p:pic>
      <p:pic>
        <p:nvPicPr>
          <p:cNvPr id="3078" name="Picture 6" descr="C:\Users\Бек ЭК\Desktop\879a29dec1a94ae7393192a7a0e2b48f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61062" y="188640"/>
            <a:ext cx="3382938" cy="2736304"/>
          </a:xfrm>
          <a:prstGeom prst="rect">
            <a:avLst/>
          </a:prstGeom>
          <a:noFill/>
        </p:spPr>
      </p:pic>
      <p:pic>
        <p:nvPicPr>
          <p:cNvPr id="3079" name="Picture 7" descr="C:\Users\Бек ЭК\Desktop\63822498.jpe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" y="0"/>
            <a:ext cx="2915816" cy="3429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План урока:</a:t>
            </a:r>
          </a:p>
          <a:p>
            <a:pPr>
              <a:buNone/>
            </a:pPr>
            <a:r>
              <a:rPr lang="ru-RU" dirty="0" smtClean="0"/>
              <a:t>1.теоретические основы решения задач</a:t>
            </a:r>
          </a:p>
          <a:p>
            <a:pPr>
              <a:buNone/>
            </a:pPr>
            <a:r>
              <a:rPr lang="ru-RU" dirty="0" smtClean="0"/>
              <a:t>2.составление памятки по решению задач</a:t>
            </a:r>
          </a:p>
          <a:p>
            <a:pPr>
              <a:buNone/>
            </a:pPr>
            <a:r>
              <a:rPr lang="ru-RU" dirty="0" smtClean="0"/>
              <a:t>3.решение задач обучающимися</a:t>
            </a:r>
          </a:p>
          <a:p>
            <a:pPr>
              <a:buNone/>
            </a:pPr>
            <a:r>
              <a:rPr lang="ru-RU" dirty="0" smtClean="0"/>
              <a:t>4.самостоятельная работа:» Задание ЕГЭ №27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Бек ЭК\Desktop\slide_2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Решим задачу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При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выпаривании 500 г 10%-го раствора сульфата лития получили раствор массой 200 г. Какова процентная концентрация полученного раствора?</a:t>
            </a:r>
          </a:p>
          <a:p>
            <a:pPr algn="ctr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 а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о: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ru-RU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р-ра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= 500 г;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ru-RU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(Li</a:t>
            </a:r>
            <a:r>
              <a:rPr lang="ru-RU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</a:t>
            </a:r>
            <a:r>
              <a:rPr lang="ru-RU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)=10%, или 0,1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ru-RU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р-ра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= 200 г;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Найти: w</a:t>
            </a:r>
            <a:r>
              <a:rPr lang="ru-RU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(Li</a:t>
            </a:r>
            <a:r>
              <a:rPr lang="ru-RU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</a:t>
            </a:r>
            <a:r>
              <a:rPr lang="ru-RU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))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Решение: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Определим массу Li</a:t>
            </a:r>
            <a:r>
              <a:rPr lang="ru-RU" i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</a:t>
            </a:r>
            <a:r>
              <a:rPr lang="ru-RU" i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)в исходном растворе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ru-RU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(Li</a:t>
            </a:r>
            <a:r>
              <a:rPr lang="ru-RU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</a:t>
            </a:r>
            <a:r>
              <a:rPr lang="ru-RU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))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=m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(Li</a:t>
            </a:r>
            <a:r>
              <a:rPr lang="ru-RU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</a:t>
            </a:r>
            <a:r>
              <a:rPr lang="ru-RU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))/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р-ра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(Li</a:t>
            </a:r>
            <a:r>
              <a:rPr lang="ru-RU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</a:t>
            </a:r>
            <a:r>
              <a:rPr lang="ru-RU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))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=w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(Li</a:t>
            </a:r>
            <a:r>
              <a:rPr lang="ru-RU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</a:t>
            </a:r>
            <a:r>
              <a:rPr lang="ru-RU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))·m1(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р-ра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(Li</a:t>
            </a:r>
            <a:r>
              <a:rPr lang="ru-RU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</a:t>
            </a:r>
            <a:r>
              <a:rPr lang="ru-RU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))=0,1·500г=50г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Определим процентную концентрацию полученного раствора (масса Li2CO3 при выпаривании не изменилась)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ru-RU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(Li</a:t>
            </a:r>
            <a:r>
              <a:rPr lang="ru-RU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</a:t>
            </a:r>
            <a:r>
              <a:rPr lang="ru-RU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))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=m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(Li</a:t>
            </a:r>
            <a:r>
              <a:rPr lang="ru-RU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</a:t>
            </a:r>
            <a:r>
              <a:rPr lang="ru-RU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))/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р-ра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ru-RU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(Li</a:t>
            </a:r>
            <a:r>
              <a:rPr lang="ru-RU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</a:t>
            </a:r>
            <a:r>
              <a:rPr lang="ru-RU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))=50г/200г=0,25 или 25%;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Ответ: w</a:t>
            </a:r>
            <a:r>
              <a:rPr lang="ru-RU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(Li</a:t>
            </a:r>
            <a:r>
              <a:rPr lang="ru-RU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</a:t>
            </a:r>
            <a:r>
              <a:rPr lang="ru-RU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)= 25%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Бек ЭК\Desktop\00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525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93</TotalTime>
  <Words>124</Words>
  <Application>Microsoft Office PowerPoint</Application>
  <PresentationFormat>Экран (4:3)</PresentationFormat>
  <Paragraphs>36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Благодарю за внимание!!!</vt:lpstr>
      <vt:lpstr>Самостоятельная работа: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RePack by SPecialiST</dc:creator>
  <cp:lastModifiedBy>Александр Хужин</cp:lastModifiedBy>
  <cp:revision>12</cp:revision>
  <dcterms:created xsi:type="dcterms:W3CDTF">2018-09-23T10:20:33Z</dcterms:created>
  <dcterms:modified xsi:type="dcterms:W3CDTF">2018-10-09T16:02:38Z</dcterms:modified>
</cp:coreProperties>
</file>